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9" r:id="rId1"/>
    <p:sldMasterId id="2147483700" r:id="rId2"/>
  </p:sldMasterIdLst>
  <p:notesMasterIdLst>
    <p:notesMasterId r:id="rId9"/>
  </p:notesMasterIdLst>
  <p:sldIdLst>
    <p:sldId id="256" r:id="rId3"/>
    <p:sldId id="257" r:id="rId4"/>
    <p:sldId id="258" r:id="rId5"/>
    <p:sldId id="259" r:id="rId6"/>
    <p:sldId id="260" r:id="rId7"/>
    <p:sldId id="261" r:id="rId8"/>
  </p:sldIdLst>
  <p:sldSz cx="9144000" cy="5143500" type="screen16x9"/>
  <p:notesSz cx="6858000" cy="9144000"/>
  <p:embeddedFontLst>
    <p:embeddedFont>
      <p:font typeface="Inter" panose="020B0604020202020204" charset="0"/>
      <p:regular r:id="rId10"/>
      <p:bold r:id="rId11"/>
      <p:italic r:id="rId12"/>
      <p:boldItalic r:id="rId13"/>
    </p:embeddedFont>
    <p:embeddedFont>
      <p:font typeface="Inter Medium" panose="020B0604020202020204" charset="0"/>
      <p:regular r:id="rId14"/>
      <p:bold r:id="rId15"/>
      <p:italic r:id="rId16"/>
      <p:boldItalic r:id="rId17"/>
    </p:embeddedFont>
    <p:embeddedFont>
      <p:font typeface="Roboto Mono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102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1.xml"/><Relationship Id="rId21" Type="http://schemas.openxmlformats.org/officeDocument/2006/relationships/font" Target="fonts/font12.fntdata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1ab8fb9b6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1ab8fb9b6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1ab8fb9b61_0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1ab8fb9b61_0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1ab8fb9b61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1ab8fb9b61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1ab8fb9b61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1ab8fb9b61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31ab8fb9b61_0_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31ab8fb9b61_0_3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1ab8fb9b61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1ab8fb9b61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image layout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>
            <a:spLocks noGrp="1"/>
          </p:cNvSpPr>
          <p:nvPr>
            <p:ph type="pic" idx="2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14"/>
          <p:cNvSpPr>
            <a:spLocks noGrp="1"/>
          </p:cNvSpPr>
          <p:nvPr>
            <p:ph type="pic" idx="3"/>
          </p:nvPr>
        </p:nvSpPr>
        <p:spPr>
          <a:xfrm>
            <a:off x="226525" y="2975750"/>
            <a:ext cx="4458900" cy="1941300"/>
          </a:xfrm>
          <a:prstGeom prst="rect">
            <a:avLst/>
          </a:prstGeom>
          <a:noFill/>
          <a:ln>
            <a:noFill/>
          </a:ln>
        </p:spPr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sz="600" b="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title" idx="4"/>
          </p:nvPr>
        </p:nvSpPr>
        <p:spPr>
          <a:xfrm>
            <a:off x="3038125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sz="600" b="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with details">
  <p:cSld name="TITLE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>
            <a:spLocks noGrp="1"/>
          </p:cNvSpPr>
          <p:nvPr>
            <p:ph type="pic" idx="2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sz="600" b="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title" idx="3"/>
          </p:nvPr>
        </p:nvSpPr>
        <p:spPr>
          <a:xfrm>
            <a:off x="3038125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sz="600" b="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title" idx="4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1"/>
          </p:nvPr>
        </p:nvSpPr>
        <p:spPr>
          <a:xfrm>
            <a:off x="266700" y="4099025"/>
            <a:ext cx="4458900" cy="84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30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_1_2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>
            <a:spLocks noGrp="1"/>
          </p:cNvSpPr>
          <p:nvPr>
            <p:ph type="pic" idx="2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" name="Google Shape;69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1_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>
            <a:off x="226525" y="2857625"/>
            <a:ext cx="4458900" cy="208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30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body" idx="1"/>
          </p:nvPr>
        </p:nvSpPr>
        <p:spPr>
          <a:xfrm>
            <a:off x="6325910" y="2621103"/>
            <a:ext cx="2612700" cy="22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1pPr>
            <a:lvl2pPr marL="914400" lvl="1" indent="-330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2pPr>
            <a:lvl3pPr marL="1371600" lvl="2" indent="-330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3pPr>
            <a:lvl4pPr marL="1828800" lvl="3" indent="-330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4pPr>
            <a:lvl5pPr marL="2286000" lvl="4" indent="-330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5pPr>
            <a:lvl6pPr marL="2743200" lvl="5" indent="-330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6pPr>
            <a:lvl7pPr marL="3200400" lvl="6" indent="-330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7pPr>
            <a:lvl8pPr marL="3657600" lvl="7" indent="-330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8pPr>
            <a:lvl9pPr marL="4114800" lvl="8" indent="-330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sz="600" b="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title" idx="2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sz="600" b="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3"/>
          </p:nvPr>
        </p:nvSpPr>
        <p:spPr>
          <a:xfrm>
            <a:off x="226525" y="2621103"/>
            <a:ext cx="336600" cy="22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title" idx="4"/>
          </p:nvPr>
        </p:nvSpPr>
        <p:spPr>
          <a:xfrm>
            <a:off x="226525" y="571800"/>
            <a:ext cx="5261400" cy="20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tx">
  <p:cSld name="TITLE_AND_BODY">
    <p:bg>
      <p:bgPr>
        <a:solidFill>
          <a:schemeClr val="dk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title"/>
          </p:nvPr>
        </p:nvSpPr>
        <p:spPr>
          <a:xfrm>
            <a:off x="226525" y="2581610"/>
            <a:ext cx="8691000" cy="237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300"/>
              <a:buNone/>
              <a:defRPr sz="73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AND_BODY_2">
    <p:bg>
      <p:bgPr>
        <a:solidFill>
          <a:schemeClr val="lt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" name="Google Shape;87;p20"/>
          <p:cNvSpPr txBox="1">
            <a:spLocks noGrp="1"/>
          </p:cNvSpPr>
          <p:nvPr>
            <p:ph type="title"/>
          </p:nvPr>
        </p:nvSpPr>
        <p:spPr>
          <a:xfrm>
            <a:off x="226525" y="248960"/>
            <a:ext cx="8691000" cy="23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">
  <p:cSld name="TITLE_AND_BODY_1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21"/>
          <p:cNvSpPr txBox="1">
            <a:spLocks noGrp="1"/>
          </p:cNvSpPr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 b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21"/>
          <p:cNvSpPr txBox="1">
            <a:spLocks noGrp="1"/>
          </p:cNvSpPr>
          <p:nvPr>
            <p:ph type="title" idx="2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 b="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21"/>
          <p:cNvSpPr txBox="1">
            <a:spLocks noGrp="1"/>
          </p:cNvSpPr>
          <p:nvPr>
            <p:ph type="body" idx="1"/>
          </p:nvPr>
        </p:nvSpPr>
        <p:spPr>
          <a:xfrm>
            <a:off x="246325" y="2591450"/>
            <a:ext cx="758700" cy="236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marL="914400" lvl="1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marL="1371600" lvl="2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marL="1828800" lvl="3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marL="2286000" lvl="4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marL="2743200" lvl="5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marL="3200400" lvl="6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marL="3657600" lvl="7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marL="4114800" lvl="8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endParaRPr/>
          </a:p>
        </p:txBody>
      </p:sp>
      <p:sp>
        <p:nvSpPr>
          <p:cNvPr id="93" name="Google Shape;93;p21"/>
          <p:cNvSpPr txBox="1">
            <a:spLocks noGrp="1"/>
          </p:cNvSpPr>
          <p:nvPr>
            <p:ph type="body" idx="3"/>
          </p:nvPr>
        </p:nvSpPr>
        <p:spPr>
          <a:xfrm>
            <a:off x="1077200" y="2591450"/>
            <a:ext cx="7804500" cy="236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marL="914400" lvl="1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marL="1371600" lvl="2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marL="1828800" lvl="3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marL="2286000" lvl="4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marL="2743200" lvl="5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marL="3200400" lvl="6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marL="3657600" lvl="7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marL="4114800" lvl="8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three storyboards" type="twoColTx">
  <p:cSld name="TITLE_AND_TWO_COLUMNS">
    <p:bg>
      <p:bgPr>
        <a:solidFill>
          <a:schemeClr val="dk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>
            <a:spLocks noGrp="1"/>
          </p:cNvSpPr>
          <p:nvPr>
            <p:ph type="pic" idx="2"/>
          </p:nvPr>
        </p:nvSpPr>
        <p:spPr>
          <a:xfrm>
            <a:off x="-5225" y="709575"/>
            <a:ext cx="3048600" cy="2805300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22"/>
          <p:cNvSpPr txBox="1">
            <a:spLocks noGrp="1"/>
          </p:cNvSpPr>
          <p:nvPr>
            <p:ph type="title"/>
          </p:nvPr>
        </p:nvSpPr>
        <p:spPr>
          <a:xfrm>
            <a:off x="156950" y="3632698"/>
            <a:ext cx="2726700" cy="5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22"/>
          <p:cNvSpPr txBox="1">
            <a:spLocks noGrp="1"/>
          </p:cNvSpPr>
          <p:nvPr>
            <p:ph type="body" idx="1"/>
          </p:nvPr>
        </p:nvSpPr>
        <p:spPr>
          <a:xfrm>
            <a:off x="156950" y="4133503"/>
            <a:ext cx="2726700" cy="7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22"/>
          <p:cNvSpPr txBox="1">
            <a:spLocks noGrp="1"/>
          </p:cNvSpPr>
          <p:nvPr>
            <p:ph type="title" idx="3"/>
          </p:nvPr>
        </p:nvSpPr>
        <p:spPr>
          <a:xfrm>
            <a:off x="3208650" y="3632698"/>
            <a:ext cx="2726700" cy="5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22"/>
          <p:cNvSpPr txBox="1">
            <a:spLocks noGrp="1"/>
          </p:cNvSpPr>
          <p:nvPr>
            <p:ph type="body" idx="4"/>
          </p:nvPr>
        </p:nvSpPr>
        <p:spPr>
          <a:xfrm>
            <a:off x="3208650" y="4133503"/>
            <a:ext cx="2726700" cy="7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22"/>
          <p:cNvSpPr txBox="1">
            <a:spLocks noGrp="1"/>
          </p:cNvSpPr>
          <p:nvPr>
            <p:ph type="title" idx="5"/>
          </p:nvPr>
        </p:nvSpPr>
        <p:spPr>
          <a:xfrm>
            <a:off x="6268950" y="3632698"/>
            <a:ext cx="2726700" cy="5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2"/>
          <p:cNvSpPr txBox="1">
            <a:spLocks noGrp="1"/>
          </p:cNvSpPr>
          <p:nvPr>
            <p:ph type="body" idx="6"/>
          </p:nvPr>
        </p:nvSpPr>
        <p:spPr>
          <a:xfrm>
            <a:off x="6268950" y="4133503"/>
            <a:ext cx="2726700" cy="7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22"/>
          <p:cNvSpPr>
            <a:spLocks noGrp="1"/>
          </p:cNvSpPr>
          <p:nvPr>
            <p:ph type="pic" idx="7"/>
          </p:nvPr>
        </p:nvSpPr>
        <p:spPr>
          <a:xfrm>
            <a:off x="3053763" y="709575"/>
            <a:ext cx="3031800" cy="280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Google Shape;104;p22"/>
          <p:cNvSpPr>
            <a:spLocks noGrp="1"/>
          </p:cNvSpPr>
          <p:nvPr>
            <p:ph type="pic" idx="8"/>
          </p:nvPr>
        </p:nvSpPr>
        <p:spPr>
          <a:xfrm>
            <a:off x="6095475" y="709575"/>
            <a:ext cx="3048600" cy="28053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05" name="Google Shape;105;p22"/>
          <p:cNvCxnSpPr/>
          <p:nvPr/>
        </p:nvCxnSpPr>
        <p:spPr>
          <a:xfrm>
            <a:off x="3048525" y="703650"/>
            <a:ext cx="0" cy="44487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106;p22"/>
          <p:cNvCxnSpPr/>
          <p:nvPr/>
        </p:nvCxnSpPr>
        <p:spPr>
          <a:xfrm>
            <a:off x="6090575" y="703650"/>
            <a:ext cx="0" cy="44487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22"/>
          <p:cNvCxnSpPr/>
          <p:nvPr/>
        </p:nvCxnSpPr>
        <p:spPr>
          <a:xfrm rot="10800000">
            <a:off x="0" y="3520200"/>
            <a:ext cx="9152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22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9" name="Google Shape;109;p22"/>
          <p:cNvSpPr txBox="1">
            <a:spLocks noGrp="1"/>
          </p:cNvSpPr>
          <p:nvPr>
            <p:ph type="title" idx="9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TITLE_AND_TWO_COLUMNS_1">
    <p:bg>
      <p:bgPr>
        <a:solidFill>
          <a:schemeClr val="dk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3"/>
          <p:cNvSpPr>
            <a:spLocks noGrp="1"/>
          </p:cNvSpPr>
          <p:nvPr>
            <p:ph type="pic" idx="2"/>
          </p:nvPr>
        </p:nvSpPr>
        <p:spPr>
          <a:xfrm>
            <a:off x="-5225" y="709575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23"/>
          <p:cNvSpPr>
            <a:spLocks noGrp="1"/>
          </p:cNvSpPr>
          <p:nvPr>
            <p:ph type="pic" idx="3"/>
          </p:nvPr>
        </p:nvSpPr>
        <p:spPr>
          <a:xfrm>
            <a:off x="3053763" y="709575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23"/>
          <p:cNvSpPr>
            <a:spLocks noGrp="1"/>
          </p:cNvSpPr>
          <p:nvPr>
            <p:ph type="pic" idx="4"/>
          </p:nvPr>
        </p:nvSpPr>
        <p:spPr>
          <a:xfrm>
            <a:off x="6095475" y="709575"/>
            <a:ext cx="3048600" cy="1468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14" name="Google Shape;114;p23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>
            <a:spLocks noGrp="1"/>
          </p:cNvSpPr>
          <p:nvPr>
            <p:ph type="pic" idx="5"/>
          </p:nvPr>
        </p:nvSpPr>
        <p:spPr>
          <a:xfrm>
            <a:off x="-4975" y="2192221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Google Shape;117;p23"/>
          <p:cNvSpPr>
            <a:spLocks noGrp="1"/>
          </p:cNvSpPr>
          <p:nvPr>
            <p:ph type="pic" idx="6"/>
          </p:nvPr>
        </p:nvSpPr>
        <p:spPr>
          <a:xfrm>
            <a:off x="3054013" y="2192221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18" name="Google Shape;118;p23"/>
          <p:cNvSpPr>
            <a:spLocks noGrp="1"/>
          </p:cNvSpPr>
          <p:nvPr>
            <p:ph type="pic" idx="7"/>
          </p:nvPr>
        </p:nvSpPr>
        <p:spPr>
          <a:xfrm>
            <a:off x="6095725" y="2192221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3"/>
          <p:cNvSpPr>
            <a:spLocks noGrp="1"/>
          </p:cNvSpPr>
          <p:nvPr>
            <p:ph type="pic" idx="8"/>
          </p:nvPr>
        </p:nvSpPr>
        <p:spPr>
          <a:xfrm>
            <a:off x="-4975" y="3674873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20" name="Google Shape;120;p23"/>
          <p:cNvSpPr>
            <a:spLocks noGrp="1"/>
          </p:cNvSpPr>
          <p:nvPr>
            <p:ph type="pic" idx="9"/>
          </p:nvPr>
        </p:nvSpPr>
        <p:spPr>
          <a:xfrm>
            <a:off x="3054013" y="3674873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21" name="Google Shape;121;p23"/>
          <p:cNvSpPr>
            <a:spLocks noGrp="1"/>
          </p:cNvSpPr>
          <p:nvPr>
            <p:ph type="pic" idx="13"/>
          </p:nvPr>
        </p:nvSpPr>
        <p:spPr>
          <a:xfrm>
            <a:off x="6095725" y="3674873"/>
            <a:ext cx="3048600" cy="1468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type="titleOnly">
  <p:cSld name="TITLE_ONLY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body" idx="1"/>
          </p:nvPr>
        </p:nvSpPr>
        <p:spPr>
          <a:xfrm>
            <a:off x="226525" y="2995441"/>
            <a:ext cx="8673000" cy="19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1pPr>
            <a:lvl2pPr marL="914400" lvl="1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2pPr>
            <a:lvl3pPr marL="1371600" lvl="2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3pPr>
            <a:lvl4pPr marL="1828800" lvl="3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4pPr>
            <a:lvl5pPr marL="2286000" lvl="4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5pPr>
            <a:lvl6pPr marL="2743200" lvl="5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6pPr>
            <a:lvl7pPr marL="3200400" lvl="6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7pPr>
            <a:lvl8pPr marL="3657600" lvl="7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8pPr>
            <a:lvl9pPr marL="4114800" lvl="8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main point">
  <p:cSld name="TITLE_ONLY_1">
    <p:bg>
      <p:bgPr>
        <a:solidFill>
          <a:schemeClr val="dk1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body" idx="1"/>
          </p:nvPr>
        </p:nvSpPr>
        <p:spPr>
          <a:xfrm>
            <a:off x="226525" y="2995441"/>
            <a:ext cx="8673000" cy="19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marL="914400" lvl="1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marL="1371600" lvl="2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marL="1828800" lvl="3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marL="2286000" lvl="4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marL="2743200" lvl="5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marL="3200400" lvl="6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marL="3657600" lvl="7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marL="4114800" lvl="8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ONE_COLUMN_TEXT">
    <p:bg>
      <p:bgPr>
        <a:solidFill>
          <a:schemeClr val="dk1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6"/>
          <p:cNvSpPr>
            <a:spLocks noGrp="1"/>
          </p:cNvSpPr>
          <p:nvPr>
            <p:ph type="pic" idx="2"/>
          </p:nvPr>
        </p:nvSpPr>
        <p:spPr>
          <a:xfrm>
            <a:off x="4576350" y="0"/>
            <a:ext cx="4567500" cy="5153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" name="Google Shape;130;p26"/>
          <p:cNvSpPr txBox="1">
            <a:spLocks noGrp="1"/>
          </p:cNvSpPr>
          <p:nvPr>
            <p:ph type="body" idx="1"/>
          </p:nvPr>
        </p:nvSpPr>
        <p:spPr>
          <a:xfrm>
            <a:off x="226525" y="2080439"/>
            <a:ext cx="4119000" cy="16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2" name="Google Shape;132;p26"/>
          <p:cNvSpPr txBox="1">
            <a:spLocks noGrp="1"/>
          </p:cNvSpPr>
          <p:nvPr>
            <p:ph type="title"/>
          </p:nvPr>
        </p:nvSpPr>
        <p:spPr>
          <a:xfrm>
            <a:off x="226525" y="1271099"/>
            <a:ext cx="4119000" cy="8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allery 2">
  <p:cSld name="MAIN_POIN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sz="600" b="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7"/>
          <p:cNvSpPr>
            <a:spLocks noGrp="1"/>
          </p:cNvSpPr>
          <p:nvPr>
            <p:ph type="pic" idx="2"/>
          </p:nvPr>
        </p:nvSpPr>
        <p:spPr>
          <a:xfrm>
            <a:off x="2315425" y="226625"/>
            <a:ext cx="3733800" cy="4690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p27"/>
          <p:cNvSpPr>
            <a:spLocks noGrp="1"/>
          </p:cNvSpPr>
          <p:nvPr>
            <p:ph type="pic" idx="3"/>
          </p:nvPr>
        </p:nvSpPr>
        <p:spPr>
          <a:xfrm>
            <a:off x="6255975" y="1391900"/>
            <a:ext cx="2661600" cy="2359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p27"/>
          <p:cNvSpPr txBox="1">
            <a:spLocks noGrp="1"/>
          </p:cNvSpPr>
          <p:nvPr>
            <p:ph type="title" idx="4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sz="600" b="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chart">
  <p:cSld name="SECTION_TITLE_AND_DESCRIPTION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1" name="Google Shape;141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sz="600" b="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8"/>
          <p:cNvSpPr txBox="1">
            <a:spLocks noGrp="1"/>
          </p:cNvSpPr>
          <p:nvPr>
            <p:ph type="title" idx="2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 b="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28"/>
          <p:cNvSpPr txBox="1">
            <a:spLocks noGrp="1"/>
          </p:cNvSpPr>
          <p:nvPr>
            <p:ph type="title" idx="3"/>
          </p:nvPr>
        </p:nvSpPr>
        <p:spPr>
          <a:xfrm>
            <a:off x="226525" y="1271099"/>
            <a:ext cx="4119000" cy="8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5" name="Google Shape;145;p28"/>
          <p:cNvSpPr txBox="1">
            <a:spLocks noGrp="1"/>
          </p:cNvSpPr>
          <p:nvPr>
            <p:ph type="body" idx="1"/>
          </p:nvPr>
        </p:nvSpPr>
        <p:spPr>
          <a:xfrm>
            <a:off x="226525" y="2080439"/>
            <a:ext cx="4119000" cy="16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one column text">
  <p:cSld name="SECTION_TITLE_AND_DESCRIPTION_1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8" name="Google Shape;148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9" name="Google Shape;149;p29"/>
          <p:cNvSpPr txBox="1">
            <a:spLocks noGrp="1"/>
          </p:cNvSpPr>
          <p:nvPr>
            <p:ph type="title"/>
          </p:nvPr>
        </p:nvSpPr>
        <p:spPr>
          <a:xfrm>
            <a:off x="226525" y="697649"/>
            <a:ext cx="4119000" cy="8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0" name="Google Shape;150;p29"/>
          <p:cNvSpPr txBox="1">
            <a:spLocks noGrp="1"/>
          </p:cNvSpPr>
          <p:nvPr>
            <p:ph type="body" idx="1"/>
          </p:nvPr>
        </p:nvSpPr>
        <p:spPr>
          <a:xfrm>
            <a:off x="226525" y="2509639"/>
            <a:ext cx="4119000" cy="16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1" name="Google Shape;151;p29"/>
          <p:cNvSpPr txBox="1">
            <a:spLocks noGrp="1"/>
          </p:cNvSpPr>
          <p:nvPr>
            <p:ph type="subTitle" idx="2"/>
          </p:nvPr>
        </p:nvSpPr>
        <p:spPr>
          <a:xfrm>
            <a:off x="226525" y="1710600"/>
            <a:ext cx="39948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SECTION_TITLE_AND_DESCRIPTION_1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4" name="Google Shape;154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5" name="Google Shape;155;p30"/>
          <p:cNvSpPr txBox="1">
            <a:spLocks noGrp="1"/>
          </p:cNvSpPr>
          <p:nvPr>
            <p:ph type="title"/>
          </p:nvPr>
        </p:nvSpPr>
        <p:spPr>
          <a:xfrm>
            <a:off x="226525" y="697649"/>
            <a:ext cx="4119000" cy="8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6" name="Google Shape;156;p30"/>
          <p:cNvSpPr txBox="1">
            <a:spLocks noGrp="1"/>
          </p:cNvSpPr>
          <p:nvPr>
            <p:ph type="body" idx="1"/>
          </p:nvPr>
        </p:nvSpPr>
        <p:spPr>
          <a:xfrm>
            <a:off x="226525" y="2509639"/>
            <a:ext cx="4119000" cy="16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7" name="Google Shape;157;p30"/>
          <p:cNvSpPr txBox="1">
            <a:spLocks noGrp="1"/>
          </p:cNvSpPr>
          <p:nvPr>
            <p:ph type="subTitle" idx="2"/>
          </p:nvPr>
        </p:nvSpPr>
        <p:spPr>
          <a:xfrm>
            <a:off x="226525" y="1710600"/>
            <a:ext cx="39948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30"/>
          <p:cNvSpPr txBox="1">
            <a:spLocks noGrp="1"/>
          </p:cNvSpPr>
          <p:nvPr>
            <p:ph type="body" idx="3"/>
          </p:nvPr>
        </p:nvSpPr>
        <p:spPr>
          <a:xfrm>
            <a:off x="4798500" y="2509639"/>
            <a:ext cx="4119000" cy="16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30"/>
          <p:cNvSpPr txBox="1">
            <a:spLocks noGrp="1"/>
          </p:cNvSpPr>
          <p:nvPr>
            <p:ph type="subTitle" idx="4"/>
          </p:nvPr>
        </p:nvSpPr>
        <p:spPr>
          <a:xfrm>
            <a:off x="4798500" y="1710600"/>
            <a:ext cx="39948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three storyboards 2">
  <p:cSld name="CAPTION_ONLY">
    <p:bg>
      <p:bgPr>
        <a:solidFill>
          <a:schemeClr val="dk1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1"/>
          <p:cNvSpPr/>
          <p:nvPr/>
        </p:nvSpPr>
        <p:spPr>
          <a:xfrm>
            <a:off x="0" y="4063950"/>
            <a:ext cx="30600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2" name="Google Shape;162;p31"/>
          <p:cNvSpPr>
            <a:spLocks noGrp="1"/>
          </p:cNvSpPr>
          <p:nvPr>
            <p:ph type="pic" idx="2"/>
          </p:nvPr>
        </p:nvSpPr>
        <p:spPr>
          <a:xfrm>
            <a:off x="0" y="709975"/>
            <a:ext cx="3043800" cy="3346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" name="Google Shape;163;p31"/>
          <p:cNvCxnSpPr/>
          <p:nvPr/>
        </p:nvCxnSpPr>
        <p:spPr>
          <a:xfrm>
            <a:off x="3048525" y="703650"/>
            <a:ext cx="0" cy="4448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4" name="Google Shape;164;p31"/>
          <p:cNvCxnSpPr/>
          <p:nvPr/>
        </p:nvCxnSpPr>
        <p:spPr>
          <a:xfrm>
            <a:off x="6090575" y="703650"/>
            <a:ext cx="0" cy="4448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5" name="Google Shape;165;p31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6" name="Google Shape;166;p31"/>
          <p:cNvSpPr txBox="1">
            <a:spLocks noGrp="1"/>
          </p:cNvSpPr>
          <p:nvPr>
            <p:ph type="title"/>
          </p:nvPr>
        </p:nvSpPr>
        <p:spPr>
          <a:xfrm>
            <a:off x="161850" y="4156448"/>
            <a:ext cx="2726700" cy="5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7" name="Google Shape;167;p31"/>
          <p:cNvSpPr txBox="1">
            <a:spLocks noGrp="1"/>
          </p:cNvSpPr>
          <p:nvPr>
            <p:ph type="body" idx="1"/>
          </p:nvPr>
        </p:nvSpPr>
        <p:spPr>
          <a:xfrm>
            <a:off x="161850" y="4626190"/>
            <a:ext cx="2726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8" name="Google Shape;168;p31"/>
          <p:cNvSpPr/>
          <p:nvPr/>
        </p:nvSpPr>
        <p:spPr>
          <a:xfrm>
            <a:off x="6095725" y="4063950"/>
            <a:ext cx="30600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9" name="Google Shape;169;p31"/>
          <p:cNvSpPr>
            <a:spLocks noGrp="1"/>
          </p:cNvSpPr>
          <p:nvPr>
            <p:ph type="pic" idx="3"/>
          </p:nvPr>
        </p:nvSpPr>
        <p:spPr>
          <a:xfrm>
            <a:off x="6095725" y="709975"/>
            <a:ext cx="3043800" cy="3346500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31"/>
          <p:cNvSpPr txBox="1">
            <a:spLocks noGrp="1"/>
          </p:cNvSpPr>
          <p:nvPr>
            <p:ph type="title" idx="4"/>
          </p:nvPr>
        </p:nvSpPr>
        <p:spPr>
          <a:xfrm>
            <a:off x="6257575" y="4156448"/>
            <a:ext cx="2726700" cy="5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71" name="Google Shape;171;p31"/>
          <p:cNvSpPr txBox="1">
            <a:spLocks noGrp="1"/>
          </p:cNvSpPr>
          <p:nvPr>
            <p:ph type="body" idx="5"/>
          </p:nvPr>
        </p:nvSpPr>
        <p:spPr>
          <a:xfrm>
            <a:off x="6257575" y="4626190"/>
            <a:ext cx="2726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2" name="Google Shape;172;p31"/>
          <p:cNvSpPr>
            <a:spLocks noGrp="1"/>
          </p:cNvSpPr>
          <p:nvPr>
            <p:ph type="pic" idx="6"/>
          </p:nvPr>
        </p:nvSpPr>
        <p:spPr>
          <a:xfrm>
            <a:off x="3053900" y="1794150"/>
            <a:ext cx="3030600" cy="33492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31"/>
          <p:cNvSpPr/>
          <p:nvPr/>
        </p:nvSpPr>
        <p:spPr>
          <a:xfrm>
            <a:off x="3054250" y="709380"/>
            <a:ext cx="30306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4" name="Google Shape;174;p31"/>
          <p:cNvSpPr txBox="1">
            <a:spLocks noGrp="1"/>
          </p:cNvSpPr>
          <p:nvPr>
            <p:ph type="title" idx="7"/>
          </p:nvPr>
        </p:nvSpPr>
        <p:spPr>
          <a:xfrm>
            <a:off x="3214545" y="801878"/>
            <a:ext cx="2700600" cy="5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75" name="Google Shape;175;p31"/>
          <p:cNvSpPr txBox="1">
            <a:spLocks noGrp="1"/>
          </p:cNvSpPr>
          <p:nvPr>
            <p:ph type="body" idx="8"/>
          </p:nvPr>
        </p:nvSpPr>
        <p:spPr>
          <a:xfrm>
            <a:off x="3214545" y="1271620"/>
            <a:ext cx="2700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cxnSp>
        <p:nvCxnSpPr>
          <p:cNvPr id="176" name="Google Shape;176;p31"/>
          <p:cNvCxnSpPr/>
          <p:nvPr/>
        </p:nvCxnSpPr>
        <p:spPr>
          <a:xfrm rot="10800000">
            <a:off x="3049250" y="1791825"/>
            <a:ext cx="304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7" name="Google Shape;177;p31"/>
          <p:cNvCxnSpPr/>
          <p:nvPr/>
        </p:nvCxnSpPr>
        <p:spPr>
          <a:xfrm rot="10800000">
            <a:off x="0" y="4061975"/>
            <a:ext cx="9152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8" name="Google Shape;178;p31"/>
          <p:cNvSpPr txBox="1">
            <a:spLocks noGrp="1"/>
          </p:cNvSpPr>
          <p:nvPr>
            <p:ph type="title" idx="9"/>
          </p:nvPr>
        </p:nvSpPr>
        <p:spPr>
          <a:xfrm>
            <a:off x="2497875" y="145800"/>
            <a:ext cx="4791600" cy="4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with details">
  <p:cSld name="BIG_NUMBER">
    <p:bg>
      <p:bgPr>
        <a:solidFill>
          <a:schemeClr val="lt1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1" name="Google Shape;181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2" name="Google Shape;182;p32"/>
          <p:cNvSpPr txBox="1">
            <a:spLocks noGrp="1"/>
          </p:cNvSpPr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sz="600" b="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32"/>
          <p:cNvSpPr txBox="1">
            <a:spLocks noGrp="1"/>
          </p:cNvSpPr>
          <p:nvPr>
            <p:ph type="title" idx="2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 b="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4" name="Google Shape;184;p32"/>
          <p:cNvSpPr txBox="1">
            <a:spLocks noGrp="1"/>
          </p:cNvSpPr>
          <p:nvPr>
            <p:ph type="title" idx="3"/>
          </p:nvPr>
        </p:nvSpPr>
        <p:spPr>
          <a:xfrm>
            <a:off x="4801800" y="1644025"/>
            <a:ext cx="4108500" cy="44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5" name="Google Shape;185;p32"/>
          <p:cNvSpPr txBox="1">
            <a:spLocks noGrp="1"/>
          </p:cNvSpPr>
          <p:nvPr>
            <p:ph type="body" idx="1"/>
          </p:nvPr>
        </p:nvSpPr>
        <p:spPr>
          <a:xfrm>
            <a:off x="4805709" y="2069213"/>
            <a:ext cx="4108500" cy="13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6" name="Google Shape;186;p32"/>
          <p:cNvSpPr txBox="1">
            <a:spLocks noGrp="1"/>
          </p:cNvSpPr>
          <p:nvPr>
            <p:ph type="title" idx="4"/>
          </p:nvPr>
        </p:nvSpPr>
        <p:spPr>
          <a:xfrm>
            <a:off x="4801800" y="3379700"/>
            <a:ext cx="4108500" cy="44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7" name="Google Shape;187;p32"/>
          <p:cNvSpPr txBox="1">
            <a:spLocks noGrp="1"/>
          </p:cNvSpPr>
          <p:nvPr>
            <p:ph type="title" idx="5"/>
          </p:nvPr>
        </p:nvSpPr>
        <p:spPr>
          <a:xfrm>
            <a:off x="229800" y="1644025"/>
            <a:ext cx="4108500" cy="44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8" name="Google Shape;188;p32"/>
          <p:cNvSpPr txBox="1">
            <a:spLocks noGrp="1"/>
          </p:cNvSpPr>
          <p:nvPr>
            <p:ph type="body" idx="6"/>
          </p:nvPr>
        </p:nvSpPr>
        <p:spPr>
          <a:xfrm>
            <a:off x="233709" y="2069213"/>
            <a:ext cx="4108500" cy="13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89" name="Google Shape;189;p32"/>
          <p:cNvSpPr txBox="1">
            <a:spLocks noGrp="1"/>
          </p:cNvSpPr>
          <p:nvPr>
            <p:ph type="title" idx="7"/>
          </p:nvPr>
        </p:nvSpPr>
        <p:spPr>
          <a:xfrm>
            <a:off x="229800" y="3379700"/>
            <a:ext cx="4108500" cy="44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BIG_NUMBER_1">
    <p:bg>
      <p:bgPr>
        <a:solidFill>
          <a:schemeClr val="lt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2" name="Google Shape;192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3" name="Google Shape;193;p33"/>
          <p:cNvSpPr txBox="1">
            <a:spLocks noGrp="1"/>
          </p:cNvSpPr>
          <p:nvPr>
            <p:ph type="body" idx="1"/>
          </p:nvPr>
        </p:nvSpPr>
        <p:spPr>
          <a:xfrm>
            <a:off x="4805709" y="2069213"/>
            <a:ext cx="4108500" cy="13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4" name="Google Shape;194;p33"/>
          <p:cNvSpPr txBox="1">
            <a:spLocks noGrp="1"/>
          </p:cNvSpPr>
          <p:nvPr>
            <p:ph type="title"/>
          </p:nvPr>
        </p:nvSpPr>
        <p:spPr>
          <a:xfrm>
            <a:off x="229800" y="895625"/>
            <a:ext cx="4108500" cy="44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95" name="Google Shape;195;p33"/>
          <p:cNvSpPr txBox="1">
            <a:spLocks noGrp="1"/>
          </p:cNvSpPr>
          <p:nvPr>
            <p:ph type="body" idx="2"/>
          </p:nvPr>
        </p:nvSpPr>
        <p:spPr>
          <a:xfrm>
            <a:off x="233709" y="2069213"/>
            <a:ext cx="4108500" cy="13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CUSTOM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 txBox="1">
            <a:spLocks noGrp="1"/>
          </p:cNvSpPr>
          <p:nvPr>
            <p:ph type="title"/>
          </p:nvPr>
        </p:nvSpPr>
        <p:spPr>
          <a:xfrm>
            <a:off x="285750" y="1555350"/>
            <a:ext cx="7291500" cy="34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34"/>
          <p:cNvSpPr txBox="1">
            <a:spLocks noGrp="1"/>
          </p:cNvSpPr>
          <p:nvPr>
            <p:ph type="body" idx="1"/>
          </p:nvPr>
        </p:nvSpPr>
        <p:spPr>
          <a:xfrm>
            <a:off x="7256675" y="1827175"/>
            <a:ext cx="1767600" cy="2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sz="1000" b="1"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sz="1000" b="1"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sz="1000" b="1"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sz="1000" b="1"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sz="1000" b="1"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sz="1000" b="1"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sz="1000" b="1"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sz="1000" b="1"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sz="1000" b="1"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bg>
      <p:bgPr>
        <a:solidFill>
          <a:schemeClr val="dk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>
            <a:spLocks noGrp="1"/>
          </p:cNvSpPr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 b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1" name="Google Shape;201;p35"/>
          <p:cNvSpPr txBox="1">
            <a:spLocks noGrp="1"/>
          </p:cNvSpPr>
          <p:nvPr>
            <p:ph type="title" idx="2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 b="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35"/>
          <p:cNvSpPr txBox="1">
            <a:spLocks noGrp="1"/>
          </p:cNvSpPr>
          <p:nvPr>
            <p:ph type="body" idx="1"/>
          </p:nvPr>
        </p:nvSpPr>
        <p:spPr>
          <a:xfrm>
            <a:off x="226525" y="1850026"/>
            <a:ext cx="8673000" cy="19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marL="914400" lvl="1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marL="1371600" lvl="2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marL="1828800" lvl="3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marL="2286000" lvl="4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marL="2743200" lvl="5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marL="3200400" lvl="6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marL="3657600" lvl="7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marL="4114800" lvl="8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endParaRPr/>
          </a:p>
        </p:txBody>
      </p:sp>
      <p:sp>
        <p:nvSpPr>
          <p:cNvPr id="203" name="Google Shape;203;p35"/>
          <p:cNvSpPr txBox="1"/>
          <p:nvPr/>
        </p:nvSpPr>
        <p:spPr>
          <a:xfrm>
            <a:off x="48250" y="482279"/>
            <a:ext cx="16473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“</a:t>
            </a:r>
            <a:endParaRPr sz="20000"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and image">
  <p:cSld name="CUSTOM_1_1">
    <p:bg>
      <p:bgPr>
        <a:solidFill>
          <a:schemeClr val="dk1"/>
        </a:solid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6"/>
          <p:cNvSpPr>
            <a:spLocks noGrp="1"/>
          </p:cNvSpPr>
          <p:nvPr>
            <p:ph type="pic" idx="2"/>
          </p:nvPr>
        </p:nvSpPr>
        <p:spPr>
          <a:xfrm>
            <a:off x="338100" y="480450"/>
            <a:ext cx="3785400" cy="4438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6" name="Google Shape;206;p36"/>
          <p:cNvSpPr txBox="1">
            <a:spLocks noGrp="1"/>
          </p:cNvSpPr>
          <p:nvPr>
            <p:ph type="body" idx="1"/>
          </p:nvPr>
        </p:nvSpPr>
        <p:spPr>
          <a:xfrm>
            <a:off x="4355225" y="3379725"/>
            <a:ext cx="4512900" cy="155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55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1pPr>
            <a:lvl2pPr marL="914400" lvl="1" indent="-355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2pPr>
            <a:lvl3pPr marL="1371600" lvl="2" indent="-355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3pPr>
            <a:lvl4pPr marL="1828800" lvl="3" indent="-355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marL="2286000" lvl="4" indent="-355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marL="2743200" lvl="5" indent="-355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marL="3200400" lvl="6" indent="-355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marL="3657600" lvl="7" indent="-355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marL="4114800" lvl="8" indent="-355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and image">
  <p:cSld name="CUSTOM_2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7"/>
          <p:cNvSpPr>
            <a:spLocks noGrp="1"/>
          </p:cNvSpPr>
          <p:nvPr>
            <p:ph type="pic" idx="2"/>
          </p:nvPr>
        </p:nvSpPr>
        <p:spPr>
          <a:xfrm>
            <a:off x="226500" y="2357750"/>
            <a:ext cx="8691000" cy="2559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p37"/>
          <p:cNvSpPr txBox="1">
            <a:spLocks noGrp="1"/>
          </p:cNvSpPr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sz="600" b="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37"/>
          <p:cNvSpPr txBox="1">
            <a:spLocks noGrp="1"/>
          </p:cNvSpPr>
          <p:nvPr>
            <p:ph type="title" idx="3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sz="600" b="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37"/>
          <p:cNvSpPr txBox="1">
            <a:spLocks noGrp="1"/>
          </p:cNvSpPr>
          <p:nvPr>
            <p:ph type="subTitle" idx="1"/>
          </p:nvPr>
        </p:nvSpPr>
        <p:spPr>
          <a:xfrm>
            <a:off x="226525" y="700225"/>
            <a:ext cx="2157900" cy="15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sz="112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37"/>
          <p:cNvSpPr txBox="1">
            <a:spLocks noGrp="1"/>
          </p:cNvSpPr>
          <p:nvPr>
            <p:ph type="body" idx="4"/>
          </p:nvPr>
        </p:nvSpPr>
        <p:spPr>
          <a:xfrm>
            <a:off x="2492925" y="700283"/>
            <a:ext cx="6424500" cy="15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55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1pPr>
            <a:lvl2pPr marL="914400" lvl="1" indent="-355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2pPr>
            <a:lvl3pPr marL="1371600" lvl="2" indent="-355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3pPr>
            <a:lvl4pPr marL="1828800" lvl="3" indent="-355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4pPr>
            <a:lvl5pPr marL="2286000" lvl="4" indent="-355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5pPr>
            <a:lvl6pPr marL="2743200" lvl="5" indent="-355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6pPr>
            <a:lvl7pPr marL="3200400" lvl="6" indent="-355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7pPr>
            <a:lvl8pPr marL="3657600" lvl="7" indent="-355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8pPr>
            <a:lvl9pPr marL="4114800" lvl="8" indent="-355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section title and description">
  <p:cSld name="CUSTOM_2_1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 txBox="1">
            <a:spLocks noGrp="1"/>
          </p:cNvSpPr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38"/>
          <p:cNvSpPr txBox="1">
            <a:spLocks noGrp="1"/>
          </p:cNvSpPr>
          <p:nvPr>
            <p:ph type="subTitle" idx="1"/>
          </p:nvPr>
        </p:nvSpPr>
        <p:spPr>
          <a:xfrm>
            <a:off x="226525" y="3814125"/>
            <a:ext cx="2999100" cy="112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CUSTOM_2_1_2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9"/>
          <p:cNvSpPr txBox="1">
            <a:spLocks noGrp="1"/>
          </p:cNvSpPr>
          <p:nvPr>
            <p:ph type="subTitle" idx="1"/>
          </p:nvPr>
        </p:nvSpPr>
        <p:spPr>
          <a:xfrm>
            <a:off x="226533" y="3459275"/>
            <a:ext cx="26055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18" name="Google Shape;218;p39"/>
          <p:cNvSpPr txBox="1">
            <a:spLocks noGrp="1"/>
          </p:cNvSpPr>
          <p:nvPr>
            <p:ph type="subTitle" idx="2"/>
          </p:nvPr>
        </p:nvSpPr>
        <p:spPr>
          <a:xfrm>
            <a:off x="3091450" y="3459275"/>
            <a:ext cx="26055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19" name="Google Shape;219;p39"/>
          <p:cNvSpPr txBox="1">
            <a:spLocks noGrp="1"/>
          </p:cNvSpPr>
          <p:nvPr>
            <p:ph type="subTitle" idx="3"/>
          </p:nvPr>
        </p:nvSpPr>
        <p:spPr>
          <a:xfrm>
            <a:off x="5956367" y="3459275"/>
            <a:ext cx="26055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20" name="Google Shape;220;p39"/>
          <p:cNvSpPr txBox="1">
            <a:spLocks noGrp="1"/>
          </p:cNvSpPr>
          <p:nvPr>
            <p:ph type="subTitle" idx="4"/>
          </p:nvPr>
        </p:nvSpPr>
        <p:spPr>
          <a:xfrm>
            <a:off x="226533" y="4236825"/>
            <a:ext cx="26055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21" name="Google Shape;221;p39"/>
          <p:cNvSpPr txBox="1">
            <a:spLocks noGrp="1"/>
          </p:cNvSpPr>
          <p:nvPr>
            <p:ph type="subTitle" idx="5"/>
          </p:nvPr>
        </p:nvSpPr>
        <p:spPr>
          <a:xfrm>
            <a:off x="3091450" y="4236825"/>
            <a:ext cx="26055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22" name="Google Shape;222;p39"/>
          <p:cNvSpPr txBox="1">
            <a:spLocks noGrp="1"/>
          </p:cNvSpPr>
          <p:nvPr>
            <p:ph type="subTitle" idx="6"/>
          </p:nvPr>
        </p:nvSpPr>
        <p:spPr>
          <a:xfrm>
            <a:off x="5956367" y="4236825"/>
            <a:ext cx="26055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23" name="Google Shape;223;p39"/>
          <p:cNvSpPr txBox="1">
            <a:spLocks noGrp="1"/>
          </p:cNvSpPr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CUSTOM_2_1_1">
    <p:bg>
      <p:bgPr>
        <a:solidFill>
          <a:schemeClr val="dk1"/>
        </a:solidFill>
        <a:effectLst/>
      </p:bgPr>
    </p:bg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0"/>
          <p:cNvSpPr txBox="1">
            <a:spLocks noGrp="1"/>
          </p:cNvSpPr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300"/>
              <a:buNone/>
              <a:defRPr sz="73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6" name="Google Shape;226;p40"/>
          <p:cNvSpPr txBox="1">
            <a:spLocks noGrp="1"/>
          </p:cNvSpPr>
          <p:nvPr>
            <p:ph type="subTitle" idx="1"/>
          </p:nvPr>
        </p:nvSpPr>
        <p:spPr>
          <a:xfrm>
            <a:off x="226525" y="3814125"/>
            <a:ext cx="2999100" cy="112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two images">
  <p:cSld name="CUSTOM_3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>
            <a:spLocks noGrp="1"/>
          </p:cNvSpPr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sz="600" b="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41"/>
          <p:cNvSpPr txBox="1">
            <a:spLocks noGrp="1"/>
          </p:cNvSpPr>
          <p:nvPr>
            <p:ph type="title" idx="2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sz="600" b="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41"/>
          <p:cNvSpPr txBox="1">
            <a:spLocks noGrp="1"/>
          </p:cNvSpPr>
          <p:nvPr>
            <p:ph type="body" idx="1"/>
          </p:nvPr>
        </p:nvSpPr>
        <p:spPr>
          <a:xfrm>
            <a:off x="226525" y="2080445"/>
            <a:ext cx="2924700" cy="16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1" name="Google Shape;231;p41"/>
          <p:cNvSpPr txBox="1">
            <a:spLocks noGrp="1"/>
          </p:cNvSpPr>
          <p:nvPr>
            <p:ph type="title" idx="3"/>
          </p:nvPr>
        </p:nvSpPr>
        <p:spPr>
          <a:xfrm>
            <a:off x="226525" y="1271100"/>
            <a:ext cx="2924700" cy="8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2" name="Google Shape;232;p41"/>
          <p:cNvSpPr>
            <a:spLocks noGrp="1"/>
          </p:cNvSpPr>
          <p:nvPr>
            <p:ph type="pic" idx="4"/>
          </p:nvPr>
        </p:nvSpPr>
        <p:spPr>
          <a:xfrm>
            <a:off x="3368775" y="226625"/>
            <a:ext cx="3733800" cy="4690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3" name="Google Shape;233;p41"/>
          <p:cNvSpPr>
            <a:spLocks noGrp="1"/>
          </p:cNvSpPr>
          <p:nvPr>
            <p:ph type="pic" idx="5"/>
          </p:nvPr>
        </p:nvSpPr>
        <p:spPr>
          <a:xfrm>
            <a:off x="7320200" y="1391900"/>
            <a:ext cx="1597200" cy="1970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two storyboards">
  <p:cSld name="CUSTOM_3_2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2"/>
          <p:cNvSpPr>
            <a:spLocks noGrp="1"/>
          </p:cNvSpPr>
          <p:nvPr>
            <p:ph type="pic" idx="2"/>
          </p:nvPr>
        </p:nvSpPr>
        <p:spPr>
          <a:xfrm>
            <a:off x="-5225" y="713825"/>
            <a:ext cx="4571700" cy="2795700"/>
          </a:xfrm>
          <a:prstGeom prst="rect">
            <a:avLst/>
          </a:prstGeom>
          <a:noFill/>
          <a:ln>
            <a:noFill/>
          </a:ln>
        </p:spPr>
      </p:sp>
      <p:sp>
        <p:nvSpPr>
          <p:cNvPr id="236" name="Google Shape;236;p42"/>
          <p:cNvSpPr txBox="1">
            <a:spLocks noGrp="1"/>
          </p:cNvSpPr>
          <p:nvPr>
            <p:ph type="title"/>
          </p:nvPr>
        </p:nvSpPr>
        <p:spPr>
          <a:xfrm>
            <a:off x="180475" y="3632700"/>
            <a:ext cx="4200300" cy="5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37" name="Google Shape;237;p42"/>
          <p:cNvSpPr txBox="1">
            <a:spLocks noGrp="1"/>
          </p:cNvSpPr>
          <p:nvPr>
            <p:ph type="body" idx="1"/>
          </p:nvPr>
        </p:nvSpPr>
        <p:spPr>
          <a:xfrm>
            <a:off x="180475" y="4133502"/>
            <a:ext cx="4200300" cy="7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38" name="Google Shape;238;p42"/>
          <p:cNvSpPr txBox="1">
            <a:spLocks noGrp="1"/>
          </p:cNvSpPr>
          <p:nvPr>
            <p:ph type="title" idx="3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239" name="Google Shape;239;p42"/>
          <p:cNvCxnSpPr/>
          <p:nvPr/>
        </p:nvCxnSpPr>
        <p:spPr>
          <a:xfrm>
            <a:off x="4572000" y="709150"/>
            <a:ext cx="0" cy="4443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0" name="Google Shape;240;p42"/>
          <p:cNvCxnSpPr/>
          <p:nvPr/>
        </p:nvCxnSpPr>
        <p:spPr>
          <a:xfrm rot="10800000">
            <a:off x="0" y="3514875"/>
            <a:ext cx="9152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1" name="Google Shape;241;p42"/>
          <p:cNvCxnSpPr/>
          <p:nvPr/>
        </p:nvCxnSpPr>
        <p:spPr>
          <a:xfrm rot="10800000">
            <a:off x="0" y="709575"/>
            <a:ext cx="9152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2" name="Google Shape;242;p42"/>
          <p:cNvSpPr>
            <a:spLocks noGrp="1"/>
          </p:cNvSpPr>
          <p:nvPr>
            <p:ph type="pic" idx="4"/>
          </p:nvPr>
        </p:nvSpPr>
        <p:spPr>
          <a:xfrm>
            <a:off x="4577525" y="713825"/>
            <a:ext cx="4571700" cy="2795700"/>
          </a:xfrm>
          <a:prstGeom prst="rect">
            <a:avLst/>
          </a:prstGeom>
          <a:noFill/>
          <a:ln>
            <a:noFill/>
          </a:ln>
        </p:spPr>
      </p:sp>
      <p:sp>
        <p:nvSpPr>
          <p:cNvPr id="243" name="Google Shape;243;p42"/>
          <p:cNvSpPr txBox="1">
            <a:spLocks noGrp="1"/>
          </p:cNvSpPr>
          <p:nvPr>
            <p:ph type="title" idx="5"/>
          </p:nvPr>
        </p:nvSpPr>
        <p:spPr>
          <a:xfrm>
            <a:off x="4763225" y="3632700"/>
            <a:ext cx="4200300" cy="5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44" name="Google Shape;244;p42"/>
          <p:cNvSpPr txBox="1">
            <a:spLocks noGrp="1"/>
          </p:cNvSpPr>
          <p:nvPr>
            <p:ph type="body" idx="6"/>
          </p:nvPr>
        </p:nvSpPr>
        <p:spPr>
          <a:xfrm>
            <a:off x="4763225" y="4133502"/>
            <a:ext cx="4200300" cy="7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description with phone">
  <p:cSld name="CUSTOM_3_1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3"/>
          <p:cNvSpPr txBox="1">
            <a:spLocks noGrp="1"/>
          </p:cNvSpPr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sz="600" b="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43"/>
          <p:cNvSpPr txBox="1">
            <a:spLocks noGrp="1"/>
          </p:cNvSpPr>
          <p:nvPr>
            <p:ph type="title" idx="2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sz="600" b="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43"/>
          <p:cNvSpPr txBox="1">
            <a:spLocks noGrp="1"/>
          </p:cNvSpPr>
          <p:nvPr>
            <p:ph type="body" idx="1"/>
          </p:nvPr>
        </p:nvSpPr>
        <p:spPr>
          <a:xfrm>
            <a:off x="226525" y="2080445"/>
            <a:ext cx="2924700" cy="16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9" name="Google Shape;249;p43"/>
          <p:cNvSpPr txBox="1">
            <a:spLocks noGrp="1"/>
          </p:cNvSpPr>
          <p:nvPr>
            <p:ph type="title" idx="3"/>
          </p:nvPr>
        </p:nvSpPr>
        <p:spPr>
          <a:xfrm>
            <a:off x="226525" y="1271100"/>
            <a:ext cx="2924700" cy="8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pic>
        <p:nvPicPr>
          <p:cNvPr id="250" name="Google Shape;250;p43" descr="Blank mock of a smartphone."/>
          <p:cNvPicPr preferRelativeResize="0"/>
          <p:nvPr/>
        </p:nvPicPr>
        <p:blipFill rotWithShape="1">
          <a:blip r:embed="rId2">
            <a:alphaModFix/>
          </a:blip>
          <a:srcRect b="38736"/>
          <a:stretch/>
        </p:blipFill>
        <p:spPr>
          <a:xfrm>
            <a:off x="3882050" y="261250"/>
            <a:ext cx="4814074" cy="488225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3"/>
          <p:cNvSpPr>
            <a:spLocks noGrp="1"/>
          </p:cNvSpPr>
          <p:nvPr>
            <p:ph type="pic" idx="4"/>
          </p:nvPr>
        </p:nvSpPr>
        <p:spPr>
          <a:xfrm>
            <a:off x="4197575" y="512375"/>
            <a:ext cx="2847600" cy="4631100"/>
          </a:xfrm>
          <a:prstGeom prst="round2SameRect">
            <a:avLst>
              <a:gd name="adj1" fmla="val 12455"/>
              <a:gd name="adj2" fmla="val 0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">
  <p:cSld name="CUSTOM_4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4"/>
          <p:cNvSpPr txBox="1">
            <a:spLocks noGrp="1"/>
          </p:cNvSpPr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sz="600" b="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44"/>
          <p:cNvSpPr txBox="1">
            <a:spLocks noGrp="1"/>
          </p:cNvSpPr>
          <p:nvPr>
            <p:ph type="title" idx="2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sz="600" b="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44"/>
          <p:cNvSpPr txBox="1">
            <a:spLocks noGrp="1"/>
          </p:cNvSpPr>
          <p:nvPr>
            <p:ph type="body" idx="1"/>
          </p:nvPr>
        </p:nvSpPr>
        <p:spPr>
          <a:xfrm>
            <a:off x="226525" y="1793250"/>
            <a:ext cx="8599500" cy="15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1pPr>
            <a:lvl2pPr marL="914400" lvl="1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2pPr>
            <a:lvl3pPr marL="1371600" lvl="2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3pPr>
            <a:lvl4pPr marL="1828800" lvl="3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4pPr>
            <a:lvl5pPr marL="2286000" lvl="4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5pPr>
            <a:lvl6pPr marL="2743200" lvl="5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6pPr>
            <a:lvl7pPr marL="3200400" lvl="6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7pPr>
            <a:lvl8pPr marL="3657600" lvl="7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8pPr>
            <a:lvl9pPr marL="4114800" lvl="8" indent="-412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endParaRPr/>
          </a:p>
        </p:txBody>
      </p:sp>
      <p:sp>
        <p:nvSpPr>
          <p:cNvPr id="256" name="Google Shape;256;p44"/>
          <p:cNvSpPr txBox="1">
            <a:spLocks noGrp="1"/>
          </p:cNvSpPr>
          <p:nvPr>
            <p:ph type="body" idx="3"/>
          </p:nvPr>
        </p:nvSpPr>
        <p:spPr>
          <a:xfrm>
            <a:off x="226525" y="4719800"/>
            <a:ext cx="31434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7" name="Google Shape;257;p44"/>
          <p:cNvSpPr txBox="1">
            <a:spLocks noGrp="1"/>
          </p:cNvSpPr>
          <p:nvPr>
            <p:ph type="body" idx="4"/>
          </p:nvPr>
        </p:nvSpPr>
        <p:spPr>
          <a:xfrm>
            <a:off x="3590149" y="4719800"/>
            <a:ext cx="25356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8" name="Google Shape;258;p44"/>
          <p:cNvSpPr txBox="1">
            <a:spLocks noGrp="1"/>
          </p:cNvSpPr>
          <p:nvPr>
            <p:ph type="body" idx="5"/>
          </p:nvPr>
        </p:nvSpPr>
        <p:spPr>
          <a:xfrm>
            <a:off x="6345974" y="4719800"/>
            <a:ext cx="2535600" cy="2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CUSTOM_4_1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5"/>
          <p:cNvSpPr txBox="1">
            <a:spLocks noGrp="1"/>
          </p:cNvSpPr>
          <p:nvPr>
            <p:ph type="body" idx="1"/>
          </p:nvPr>
        </p:nvSpPr>
        <p:spPr>
          <a:xfrm>
            <a:off x="226525" y="4334850"/>
            <a:ext cx="2673000" cy="6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1" name="Google Shape;261;p45"/>
          <p:cNvSpPr txBox="1">
            <a:spLocks noGrp="1"/>
          </p:cNvSpPr>
          <p:nvPr>
            <p:ph type="subTitle" idx="2"/>
          </p:nvPr>
        </p:nvSpPr>
        <p:spPr>
          <a:xfrm>
            <a:off x="226525" y="3712825"/>
            <a:ext cx="26730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45"/>
          <p:cNvSpPr txBox="1">
            <a:spLocks noGrp="1"/>
          </p:cNvSpPr>
          <p:nvPr>
            <p:ph type="body" idx="3"/>
          </p:nvPr>
        </p:nvSpPr>
        <p:spPr>
          <a:xfrm>
            <a:off x="3235500" y="4334850"/>
            <a:ext cx="2673000" cy="6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3" name="Google Shape;263;p45"/>
          <p:cNvSpPr txBox="1">
            <a:spLocks noGrp="1"/>
          </p:cNvSpPr>
          <p:nvPr>
            <p:ph type="subTitle" idx="4"/>
          </p:nvPr>
        </p:nvSpPr>
        <p:spPr>
          <a:xfrm>
            <a:off x="3235500" y="3712825"/>
            <a:ext cx="26730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45"/>
          <p:cNvSpPr txBox="1">
            <a:spLocks noGrp="1"/>
          </p:cNvSpPr>
          <p:nvPr>
            <p:ph type="body" idx="5"/>
          </p:nvPr>
        </p:nvSpPr>
        <p:spPr>
          <a:xfrm>
            <a:off x="6153025" y="4334850"/>
            <a:ext cx="2673000" cy="6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5" name="Google Shape;265;p45"/>
          <p:cNvSpPr txBox="1">
            <a:spLocks noGrp="1"/>
          </p:cNvSpPr>
          <p:nvPr>
            <p:ph type="subTitle" idx="6"/>
          </p:nvPr>
        </p:nvSpPr>
        <p:spPr>
          <a:xfrm>
            <a:off x="6153025" y="3712825"/>
            <a:ext cx="26730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45"/>
          <p:cNvSpPr txBox="1">
            <a:spLocks noGrp="1"/>
          </p:cNvSpPr>
          <p:nvPr>
            <p:ph type="title"/>
          </p:nvPr>
        </p:nvSpPr>
        <p:spPr>
          <a:xfrm>
            <a:off x="226525" y="1793250"/>
            <a:ext cx="85995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CUSTOM_4_1_1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6"/>
          <p:cNvSpPr txBox="1">
            <a:spLocks noGrp="1"/>
          </p:cNvSpPr>
          <p:nvPr>
            <p:ph type="body" idx="1"/>
          </p:nvPr>
        </p:nvSpPr>
        <p:spPr>
          <a:xfrm>
            <a:off x="226525" y="4334850"/>
            <a:ext cx="4100100" cy="6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9" name="Google Shape;269;p46"/>
          <p:cNvSpPr txBox="1">
            <a:spLocks noGrp="1"/>
          </p:cNvSpPr>
          <p:nvPr>
            <p:ph type="subTitle" idx="2"/>
          </p:nvPr>
        </p:nvSpPr>
        <p:spPr>
          <a:xfrm>
            <a:off x="226525" y="3712825"/>
            <a:ext cx="41001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46"/>
          <p:cNvSpPr txBox="1">
            <a:spLocks noGrp="1"/>
          </p:cNvSpPr>
          <p:nvPr>
            <p:ph type="body" idx="3"/>
          </p:nvPr>
        </p:nvSpPr>
        <p:spPr>
          <a:xfrm>
            <a:off x="4841843" y="4334850"/>
            <a:ext cx="4100100" cy="6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1" name="Google Shape;271;p46"/>
          <p:cNvSpPr txBox="1">
            <a:spLocks noGrp="1"/>
          </p:cNvSpPr>
          <p:nvPr>
            <p:ph type="subTitle" idx="4"/>
          </p:nvPr>
        </p:nvSpPr>
        <p:spPr>
          <a:xfrm>
            <a:off x="4841843" y="3712825"/>
            <a:ext cx="41001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46"/>
          <p:cNvSpPr txBox="1">
            <a:spLocks noGrp="1"/>
          </p:cNvSpPr>
          <p:nvPr>
            <p:ph type="body" idx="5"/>
          </p:nvPr>
        </p:nvSpPr>
        <p:spPr>
          <a:xfrm>
            <a:off x="226525" y="2723150"/>
            <a:ext cx="4100100" cy="6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3" name="Google Shape;273;p46"/>
          <p:cNvSpPr txBox="1">
            <a:spLocks noGrp="1"/>
          </p:cNvSpPr>
          <p:nvPr>
            <p:ph type="subTitle" idx="6"/>
          </p:nvPr>
        </p:nvSpPr>
        <p:spPr>
          <a:xfrm>
            <a:off x="226525" y="2101125"/>
            <a:ext cx="41001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46"/>
          <p:cNvSpPr txBox="1">
            <a:spLocks noGrp="1"/>
          </p:cNvSpPr>
          <p:nvPr>
            <p:ph type="body" idx="7"/>
          </p:nvPr>
        </p:nvSpPr>
        <p:spPr>
          <a:xfrm>
            <a:off x="4841843" y="2723150"/>
            <a:ext cx="4100100" cy="6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5" name="Google Shape;275;p46"/>
          <p:cNvSpPr txBox="1">
            <a:spLocks noGrp="1"/>
          </p:cNvSpPr>
          <p:nvPr>
            <p:ph type="subTitle" idx="8"/>
          </p:nvPr>
        </p:nvSpPr>
        <p:spPr>
          <a:xfrm>
            <a:off x="4841843" y="2101125"/>
            <a:ext cx="41001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46"/>
          <p:cNvSpPr txBox="1">
            <a:spLocks noGrp="1"/>
          </p:cNvSpPr>
          <p:nvPr>
            <p:ph type="title"/>
          </p:nvPr>
        </p:nvSpPr>
        <p:spPr>
          <a:xfrm>
            <a:off x="226525" y="433125"/>
            <a:ext cx="85995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BLANK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8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80" name="Google Shape;280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3" name="Google Shape;283;p4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4" name="Google Shape;284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_1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87" name="Google Shape;287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_1_2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5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91" name="Google Shape;291;p5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92" name="Google Shape;292;p5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3" name="Google Shape;293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CUSTOM_4_1_2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2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6" name="Google Shape;296;p52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97" name="Google Shape;297;p52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98" name="Google Shape;298;p52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9" name="Google Shape;299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0" name="Google Shape;300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52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2" name="Google Shape;302;p52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CUSTOM_4_1_1_1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3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5" name="Google Shape;305;p53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06" name="Google Shape;306;p53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07" name="Google Shape;307;p53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8" name="Google Shape;308;p53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09" name="Google Shape;309;p53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0" name="Google Shape;310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1" name="Google Shape;311;p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53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13" name="Google Shape;313;p53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14" name="Google Shape;314;p53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9" Type="http://schemas.openxmlformats.org/officeDocument/2006/relationships/slideLayout" Target="../slideLayouts/slideLayout50.xml"/><Relationship Id="rId21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45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41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37" Type="http://schemas.openxmlformats.org/officeDocument/2006/relationships/slideLayout" Target="../slideLayouts/slideLayout48.xml"/><Relationship Id="rId40" Type="http://schemas.openxmlformats.org/officeDocument/2006/relationships/slideLayout" Target="../slideLayouts/slideLayout51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38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sz="28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sz="28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sz="28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sz="28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sz="28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sz="28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sz="28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sz="28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sz="28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  <a:defRPr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blipFill dpi="0" rotWithShape="1">
            <a:blip r:embed="rId5">
              <a:alphaModFix amt="0"/>
            </a:blip>
            <a:srcRect/>
            <a:stretch>
              <a:fillRect/>
            </a:stretch>
          </a:blipFill>
          <a:ln>
            <a:noFill/>
          </a:ln>
        </p:spPr>
      </p:pic>
      <p:sp>
        <p:nvSpPr>
          <p:cNvPr id="319" name="Google Shape;319;p54"/>
          <p:cNvSpPr txBox="1">
            <a:spLocks noGrp="1"/>
          </p:cNvSpPr>
          <p:nvPr>
            <p:ph type="title" idx="4294967295"/>
          </p:nvPr>
        </p:nvSpPr>
        <p:spPr>
          <a:xfrm>
            <a:off x="1402773" y="979800"/>
            <a:ext cx="6639791" cy="4163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8500" dirty="0"/>
            </a:br>
            <a:r>
              <a:rPr lang="en" sz="2000" b="0" dirty="0">
                <a:solidFill>
                  <a:srgbClr val="FF0000"/>
                </a:solidFill>
              </a:rPr>
              <a:t>By: Waleed, Nathaly, Jacob and Ryan</a:t>
            </a:r>
            <a:endParaRPr sz="2000" b="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000">
              <a:srgbClr val="0070C0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3400" y="-27499"/>
            <a:ext cx="6170600" cy="5170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DB8F046-76BB-42A2-8503-CDD1D8717822}"/>
              </a:ext>
            </a:extLst>
          </p:cNvPr>
          <p:cNvSpPr txBox="1"/>
          <p:nvPr/>
        </p:nvSpPr>
        <p:spPr>
          <a:xfrm>
            <a:off x="83127" y="62345"/>
            <a:ext cx="28194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This is the title screen. You have two options. You can choose to go straight into the game or go to the tutorial first (which is very recommended).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accent5">
                <a:lumMod val="5000"/>
                <a:lumOff val="95000"/>
              </a:schemeClr>
            </a:gs>
            <a:gs pos="2000">
              <a:schemeClr val="accent5">
                <a:lumMod val="45000"/>
                <a:lumOff val="55000"/>
              </a:schemeClr>
            </a:gs>
            <a:gs pos="75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641"/>
            <a:ext cx="3421024" cy="228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2978" y="0"/>
            <a:ext cx="3421026" cy="226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81850" y="2294091"/>
            <a:ext cx="3378212" cy="226462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6E2E17-4DE9-4143-BF18-A8C956382FFD}"/>
              </a:ext>
            </a:extLst>
          </p:cNvPr>
          <p:cNvSpPr txBox="1"/>
          <p:nvPr/>
        </p:nvSpPr>
        <p:spPr>
          <a:xfrm>
            <a:off x="25111" y="3426404"/>
            <a:ext cx="2549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first level, you must get all 6* keys 2 times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94F713-865E-458C-A03E-9C3002A0176C}"/>
              </a:ext>
            </a:extLst>
          </p:cNvPr>
          <p:cNvSpPr txBox="1"/>
          <p:nvPr/>
        </p:nvSpPr>
        <p:spPr>
          <a:xfrm>
            <a:off x="116307" y="4558717"/>
            <a:ext cx="2549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Changed compared to  photo *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6B2A5DC8-67B8-44F4-8FD0-1BE3DBEBCDFE}"/>
              </a:ext>
            </a:extLst>
          </p:cNvPr>
          <p:cNvSpPr/>
          <p:nvPr/>
        </p:nvSpPr>
        <p:spPr>
          <a:xfrm rot="16200000">
            <a:off x="641483" y="2697531"/>
            <a:ext cx="1087581" cy="411304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53435E61-6DEA-4A59-A473-1E62C140AC73}"/>
              </a:ext>
            </a:extLst>
          </p:cNvPr>
          <p:cNvSpPr/>
          <p:nvPr/>
        </p:nvSpPr>
        <p:spPr>
          <a:xfrm>
            <a:off x="4273076" y="1018309"/>
            <a:ext cx="471055" cy="1251769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9CC3A6-0B1E-49D7-A424-7BC2236CB30F}"/>
              </a:ext>
            </a:extLst>
          </p:cNvPr>
          <p:cNvSpPr txBox="1"/>
          <p:nvPr/>
        </p:nvSpPr>
        <p:spPr>
          <a:xfrm>
            <a:off x="3531859" y="99434"/>
            <a:ext cx="20792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Level 3 which requires you to push the 3 boxes to the spot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DF000106-6D8E-4275-A66A-F14DC42E1E06}"/>
              </a:ext>
            </a:extLst>
          </p:cNvPr>
          <p:cNvSpPr/>
          <p:nvPr/>
        </p:nvSpPr>
        <p:spPr>
          <a:xfrm rot="10800000">
            <a:off x="7419108" y="2476499"/>
            <a:ext cx="501629" cy="109450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5DADAF-FA85-478A-9948-B0332C1CF5C7}"/>
              </a:ext>
            </a:extLst>
          </p:cNvPr>
          <p:cNvSpPr txBox="1"/>
          <p:nvPr/>
        </p:nvSpPr>
        <p:spPr>
          <a:xfrm>
            <a:off x="6345382" y="4066309"/>
            <a:ext cx="2596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Level 2 which is a simple maze.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25000"/>
              </a:schemeClr>
            </a:gs>
            <a:gs pos="2000">
              <a:schemeClr val="accent6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392912" cy="2266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4420" y="-58913"/>
            <a:ext cx="3434339" cy="226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876551"/>
            <a:ext cx="3323391" cy="2266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5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99180" y="2885218"/>
            <a:ext cx="3344820" cy="224961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BF8919-2E0A-4C3A-A879-7EE5A59D657C}"/>
              </a:ext>
            </a:extLst>
          </p:cNvPr>
          <p:cNvSpPr txBox="1"/>
          <p:nvPr/>
        </p:nvSpPr>
        <p:spPr>
          <a:xfrm>
            <a:off x="3660988" y="1586345"/>
            <a:ext cx="193963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mini tutorial that leads into the final boss.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775" y="304100"/>
            <a:ext cx="3459474" cy="23265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0650" y="355550"/>
            <a:ext cx="3459475" cy="2316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73701" y="2794375"/>
            <a:ext cx="3224449" cy="2166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9"/>
          <p:cNvSpPr txBox="1">
            <a:spLocks noGrp="1"/>
          </p:cNvSpPr>
          <p:nvPr>
            <p:ph type="title"/>
          </p:nvPr>
        </p:nvSpPr>
        <p:spPr>
          <a:xfrm>
            <a:off x="0" y="2768710"/>
            <a:ext cx="8691000" cy="237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800"/>
              <a:t>Thank</a:t>
            </a:r>
            <a:endParaRPr sz="8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800"/>
              <a:t>you.</a:t>
            </a:r>
            <a:endParaRPr sz="8800"/>
          </a:p>
        </p:txBody>
      </p:sp>
      <p:sp>
        <p:nvSpPr>
          <p:cNvPr id="353" name="Google Shape;353;p59"/>
          <p:cNvSpPr txBox="1">
            <a:spLocks noGrp="1"/>
          </p:cNvSpPr>
          <p:nvPr>
            <p:ph type="title" idx="4294967295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CYMBAL</a:t>
            </a:r>
            <a:endParaRPr/>
          </a:p>
        </p:txBody>
      </p:sp>
      <p:sp>
        <p:nvSpPr>
          <p:cNvPr id="354" name="Google Shape;354;p59"/>
          <p:cNvSpPr txBox="1">
            <a:spLocks noGrp="1"/>
          </p:cNvSpPr>
          <p:nvPr>
            <p:ph type="title" idx="4294967295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roduct / Service Offering Overview #2">
  <a:themeElements>
    <a:clrScheme name="Simple Light">
      <a:dk1>
        <a:srgbClr val="000000"/>
      </a:dk1>
      <a:lt1>
        <a:srgbClr val="E2DFD2"/>
      </a:lt1>
      <a:dk2>
        <a:srgbClr val="FFFCE9"/>
      </a:dk2>
      <a:lt2>
        <a:srgbClr val="C9C3A7"/>
      </a:lt2>
      <a:accent1>
        <a:srgbClr val="FFEDCF"/>
      </a:accent1>
      <a:accent2>
        <a:srgbClr val="595959"/>
      </a:accent2>
      <a:accent3>
        <a:srgbClr val="D56F3E"/>
      </a:accent3>
      <a:accent4>
        <a:srgbClr val="FF7D00"/>
      </a:accent4>
      <a:accent5>
        <a:srgbClr val="78290F"/>
      </a:accent5>
      <a:accent6>
        <a:srgbClr val="D05353"/>
      </a:accent6>
      <a:hlink>
        <a:srgbClr val="DF29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100</Words>
  <Application>Microsoft Office PowerPoint</Application>
  <PresentationFormat>On-screen Show (16:9)</PresentationFormat>
  <Paragraphs>11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Roboto Mono</vt:lpstr>
      <vt:lpstr>Inter Medium</vt:lpstr>
      <vt:lpstr>Inter</vt:lpstr>
      <vt:lpstr>Simple Light</vt:lpstr>
      <vt:lpstr>Product / Service Offering Overview #2</vt:lpstr>
      <vt:lpstr> By: Waleed, Nathaly, Jacob and Ryan</vt:lpstr>
      <vt:lpstr>PowerPoint Presentation</vt:lpstr>
      <vt:lpstr>PowerPoint Presentation</vt:lpstr>
      <vt:lpstr>PowerPoint Presentation</vt:lpstr>
      <vt:lpstr>PowerPoint Presentation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By: Waleed, Nathaly, Jacob and Ryan</dc:title>
  <cp:lastModifiedBy>Ryan Ciot</cp:lastModifiedBy>
  <cp:revision>3</cp:revision>
  <dcterms:modified xsi:type="dcterms:W3CDTF">2024-12-03T14:01:25Z</dcterms:modified>
</cp:coreProperties>
</file>